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57" r:id="rId3"/>
    <p:sldId id="258" r:id="rId4"/>
    <p:sldId id="260" r:id="rId5"/>
    <p:sldId id="261" r:id="rId6"/>
    <p:sldId id="265" r:id="rId7"/>
    <p:sldId id="266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9B64"/>
    <a:srgbClr val="923D04"/>
    <a:srgbClr val="641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78"/>
    <p:restoredTop sz="94694"/>
  </p:normalViewPr>
  <p:slideViewPr>
    <p:cSldViewPr snapToGrid="0" snapToObjects="1">
      <p:cViewPr varScale="1">
        <p:scale>
          <a:sx n="149" d="100"/>
          <a:sy n="149" d="100"/>
        </p:scale>
        <p:origin x="11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F5EDE-1C9C-6A47-A273-B487EC7F77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60CEE1-485C-BA46-8ABA-C64FAFA9A6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2DDEF-CEFC-7541-888A-A2E2CEDD2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9A420F-1C7C-694E-9D7A-DE9961A06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E2C35-17C1-2944-8831-C84CBA1B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851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156C7-9934-0D44-B1CF-1DF8B81CA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67CAD4-2CB8-714F-9776-6BF0F3FEFD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CEFDE-7827-C041-9595-9772179FC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F96E17-16B1-F246-846C-4F505E3D9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A9330-0B19-2144-9FFD-B62A88759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48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749D97-9AEE-3B48-A546-EA8688E19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16B428-4EDE-1743-96A4-0F9EDBCA9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17F3D-CAB7-554B-A814-6B1C55087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2E117D-2D60-7944-931B-8470C7687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31126-901C-A44D-ABBD-13429D144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73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8E73A-CC50-4E48-A0FC-19A111312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25AFA-9808-4248-BF51-2A38659CB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3EA31F-7959-D745-B8FA-18A97FDB3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9615DA-F04C-2E41-AC9C-DD820925E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2E5751-BC28-0545-8740-7BF1E69C0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18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3D315-6CB6-4843-993C-A6C2489BE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75C04-E113-9247-A0A7-804691868B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79EC22-8D00-AE43-8CC0-12A68DED0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DB083B-4CAE-4844-AD88-EF93E1786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E0F3F3-466E-EC47-A83F-C505461CA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94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EFAA6-E503-2B45-AA5F-E07F4C727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35505-AC81-E942-936A-4FFA3D4B2D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B7619E-238B-8040-B3CD-6D912A2262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E8BB13-07E2-C245-B948-B91DEAA73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5C2B6B-A749-3141-9636-0EE9CEBBA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07C8FD-86C6-2642-994B-466878D22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66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490E5-19AE-854A-8A5C-A30CB4288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C3006A-6D74-0245-8F3D-F5D88F1A2B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43BB56-F122-6B4B-9A0E-29777C751F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FC4496-6790-E84F-9050-B0F0B6A614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B6FD0-49FF-6F47-A75B-22201416C6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244B27-9D80-6048-886E-439EA30D7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AC36AA-9F46-0E48-89CE-5FD1ADDC7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5B6C03-4076-904A-BAA2-8EAF5F477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883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ED49D-B8A6-0249-A0B7-3B368D96D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EE06C0-F6A4-0740-BD83-52BDEED6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6E49C0-B4F9-0846-B100-A0209D203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A7FDB8-1581-BC49-A786-3C9CD2294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697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4CF4BE-493E-7849-9E93-9AEE0178E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52309A-8A48-CE41-9030-2144F5206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4E606-F64A-654E-99F9-DBFB083C8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34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A0A44-04CF-474C-9F3B-A90662F69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D8C7C-4042-5240-A4FD-266208626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A067CE-CB04-EC41-894F-C24727529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19A397-E625-1F4D-B38B-8FA41784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1CC8C2-E831-3F40-B06F-AA5C8A6206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9579AB-6432-4B44-AC0E-41BDA81E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6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B921D-643A-6748-B22F-36D7811BC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B8C61D7-3027-1E49-A60C-1513EC9243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D40C93-2AB1-8A4C-927A-0E350BCAAF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CE8BD-6D48-5045-AA0B-DE8A63EAC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54B04D-CB46-C943-B79F-FF0573CC3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71D1C2-A739-AA4C-831F-BBA24E792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726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E0A10B-0D3A-BE4E-B5C4-263F68383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9669A-0C99-F348-A297-6F14BB29B3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3A79C7-7AF2-614C-92AD-00659938A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BC8BA-2570-FE4B-B35E-DDC964E96C36}" type="datetimeFigureOut">
              <a:rPr lang="en-US" smtClean="0"/>
              <a:t>9/25/20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AEEE84-B01F-7049-87FC-A38B8A39ED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1147E0-1577-1845-9D94-D1F165EEB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90986-C0C7-9048-8097-B88160B4F4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9975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64B36A2-3B87-2C43-8517-375DC7A0A3D7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0B22D4-1738-9041-B1A5-6DDEBA38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>
              <a:off x="3629891" y="3625271"/>
              <a:ext cx="399734" cy="0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2EB12CD-A0B2-3045-95AF-6619E2EB36F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08800" y="3306616"/>
              <a:ext cx="432061" cy="122384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4B88935-AC47-534C-B635-52F38A6F11E4}"/>
                </a:ext>
              </a:extLst>
            </p:cNvPr>
            <p:cNvSpPr txBox="1"/>
            <p:nvPr/>
          </p:nvSpPr>
          <p:spPr>
            <a:xfrm>
              <a:off x="3094179" y="3425216"/>
              <a:ext cx="53571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0BBFE94-FDAA-8647-AB25-9E37A48888FE}"/>
                </a:ext>
              </a:extLst>
            </p:cNvPr>
            <p:cNvSpPr txBox="1"/>
            <p:nvPr/>
          </p:nvSpPr>
          <p:spPr>
            <a:xfrm>
              <a:off x="6373089" y="3225161"/>
              <a:ext cx="535711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DCDCA8B-E8AB-1E4A-A271-7CAB60D5758D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Overview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0135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6EEBEE6F-893B-214C-8096-99546223EA26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4BAF286-10C9-FB4A-A77C-FA1686DA2AE8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9DE816C-1AE3-D848-84B2-A5B097B13AD9}"/>
              </a:ext>
            </a:extLst>
          </p:cNvPr>
          <p:cNvGrpSpPr/>
          <p:nvPr/>
        </p:nvGrpSpPr>
        <p:grpSpPr>
          <a:xfrm>
            <a:off x="2611584" y="0"/>
            <a:ext cx="6913416" cy="6858000"/>
            <a:chOff x="2611584" y="0"/>
            <a:chExt cx="6913416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0B22D4-1738-9041-B1A5-6DDEBA38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>
              <a:off x="3943927" y="2512291"/>
              <a:ext cx="362789" cy="17087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807626" y="2922963"/>
              <a:ext cx="327792" cy="152746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5563" y="3130848"/>
              <a:ext cx="364601" cy="83127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28108"/>
              <a:ext cx="278245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Out </a:t>
              </a:r>
              <a:r>
                <a:rPr lang="en-US" sz="2400" b="1" dirty="0">
                  <a:latin typeface="Avenir Book" panose="02000503020000020003" pitchFamily="2" charset="0"/>
                </a:rPr>
                <a:t>÷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In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10</a:t>
              </a:r>
            </a:p>
            <a:p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120</a:t>
              </a:r>
              <a:r>
                <a:rPr lang="en-US" sz="2400" b="1" dirty="0">
                  <a:latin typeface="Avenir Book" panose="02000503020000020003" pitchFamily="2" charset="0"/>
                </a:rPr>
                <a:t> ÷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40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3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36E6FFA-0C9B-B843-8D9E-07232DC384DC}"/>
                </a:ext>
              </a:extLst>
            </p:cNvPr>
            <p:cNvSpPr txBox="1"/>
            <p:nvPr/>
          </p:nvSpPr>
          <p:spPr>
            <a:xfrm>
              <a:off x="4180739" y="83252"/>
              <a:ext cx="526476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B96BE5EA-0B71-A94F-934F-215F71687C51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Division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2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E85BA8D9-1FA0-B840-AD39-A4C653371DDE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751527C-A428-F440-9557-FB5E4DBBEDD0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5BF8A4-9570-4746-BC74-568C9A768644}"/>
              </a:ext>
            </a:extLst>
          </p:cNvPr>
          <p:cNvGrpSpPr/>
          <p:nvPr/>
        </p:nvGrpSpPr>
        <p:grpSpPr>
          <a:xfrm>
            <a:off x="2611584" y="0"/>
            <a:ext cx="6913416" cy="6858000"/>
            <a:chOff x="2611584" y="0"/>
            <a:chExt cx="6913416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C0B22D4-1738-9041-B1A5-6DDEBA38C1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>
              <a:off x="6227879" y="4498109"/>
              <a:ext cx="0" cy="318653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303919" y="5278241"/>
              <a:ext cx="69175" cy="300528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15563" y="3130848"/>
              <a:ext cx="364601" cy="83127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28108"/>
              <a:ext cx="278245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In </a:t>
              </a:r>
              <a:r>
                <a:rPr lang="en-US" sz="2400" b="1" dirty="0">
                  <a:latin typeface="Avenir Book" panose="02000503020000020003" pitchFamily="2" charset="0"/>
                </a:rPr>
                <a:t>*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10  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Out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  <a:p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180</a:t>
              </a:r>
              <a:r>
                <a:rPr lang="en-US" sz="2400" b="1" dirty="0">
                  <a:latin typeface="Avenir Book" panose="02000503020000020003" pitchFamily="2" charset="0"/>
                </a:rPr>
                <a:t> *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3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540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549291C-2228-7E44-B094-C2896BBDD8EF}"/>
                </a:ext>
              </a:extLst>
            </p:cNvPr>
            <p:cNvSpPr txBox="1"/>
            <p:nvPr/>
          </p:nvSpPr>
          <p:spPr>
            <a:xfrm>
              <a:off x="3268502" y="64780"/>
              <a:ext cx="535711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0693B8D0-92B7-0A41-ABE5-EF442A485948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Multiplication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7890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87247D-51C0-954F-A234-6520F20427C2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C54596C-3835-1840-9CEF-73DAB6D0F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676170" y="2757054"/>
              <a:ext cx="274521" cy="15240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738029" y="5056568"/>
              <a:ext cx="115353" cy="272814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6308438" y="4156364"/>
              <a:ext cx="143400" cy="313756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67000" y="28108"/>
              <a:ext cx="244994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In    </a:t>
              </a:r>
              <a:r>
                <a:rPr lang="en-US" sz="2400" b="1" dirty="0">
                  <a:latin typeface="Avenir Book" panose="02000503020000020003" pitchFamily="2" charset="0"/>
                </a:rPr>
                <a:t>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Out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In </a:t>
              </a:r>
            </a:p>
            <a:p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40</a:t>
              </a:r>
              <a:r>
                <a:rPr lang="en-US" sz="2400" b="1" dirty="0">
                  <a:latin typeface="Avenir Book" panose="02000503020000020003" pitchFamily="2" charset="0"/>
                </a:rPr>
                <a:t> 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4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160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0555E2-5B1C-394B-BFE3-A898B71F2048}"/>
                </a:ext>
              </a:extLst>
            </p:cNvPr>
            <p:cNvSpPr txBox="1"/>
            <p:nvPr/>
          </p:nvSpPr>
          <p:spPr>
            <a:xfrm>
              <a:off x="2720108" y="55816"/>
              <a:ext cx="53571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B2FDA434-427A-944D-8B49-A5F88B242DC3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Multiplication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5901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EECCB32-C724-744E-9792-1C380C93C5F6}"/>
              </a:ext>
            </a:extLst>
          </p:cNvPr>
          <p:cNvGrpSpPr/>
          <p:nvPr/>
        </p:nvGrpSpPr>
        <p:grpSpPr>
          <a:xfrm>
            <a:off x="2611584" y="-9635"/>
            <a:ext cx="6858000" cy="6858000"/>
            <a:chOff x="2611584" y="-9635"/>
            <a:chExt cx="6858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4D3834-C945-A244-A26B-DBAFD623A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11584" y="-9635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315952" y="2618509"/>
              <a:ext cx="274521" cy="152401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587776" y="3680350"/>
              <a:ext cx="318551" cy="97323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6834909" y="3429000"/>
              <a:ext cx="365073" cy="149613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-9635"/>
              <a:ext cx="2782455" cy="1938992"/>
            </a:xfrm>
            <a:prstGeom prst="rect">
              <a:avLst/>
            </a:prstGeom>
            <a:solidFill>
              <a:schemeClr val="bg1">
                <a:lumMod val="85000"/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What is 3% of $390,000?</a:t>
              </a: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In    </a:t>
              </a:r>
              <a:r>
                <a:rPr lang="en-US" sz="2400" b="1" dirty="0">
                  <a:latin typeface="Avenir Book" panose="02000503020000020003" pitchFamily="2" charset="0"/>
                </a:rPr>
                <a:t>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Out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In </a:t>
              </a:r>
              <a:endParaRPr lang="en-US" sz="2400" b="1" dirty="0">
                <a:solidFill>
                  <a:srgbClr val="FF0000"/>
                </a:solidFill>
                <a:latin typeface="Avenir Book" panose="02000503020000020003" pitchFamily="2" charset="0"/>
              </a:endParaRPr>
            </a:p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$390,000</a:t>
              </a:r>
              <a:r>
                <a:rPr lang="en-US" sz="2400" b="1" dirty="0">
                  <a:latin typeface="Avenir Book" panose="02000503020000020003" pitchFamily="2" charset="0"/>
                </a:rPr>
                <a:t> * </a:t>
              </a:r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.03</a:t>
              </a:r>
              <a:r>
                <a:rPr lang="en-US" sz="2400" b="1" dirty="0">
                  <a:latin typeface="Avenir Book" panose="02000503020000020003" pitchFamily="2" charset="0"/>
                </a:rPr>
                <a:t> 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$11,700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A0555E2-5B1C-394B-BFE3-A898B71F2048}"/>
                </a:ext>
              </a:extLst>
            </p:cNvPr>
            <p:cNvSpPr txBox="1"/>
            <p:nvPr/>
          </p:nvSpPr>
          <p:spPr>
            <a:xfrm>
              <a:off x="2667000" y="732897"/>
              <a:ext cx="535712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Multiplication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3754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75018E55-60B7-F849-82A4-F12196E594C8}"/>
              </a:ext>
            </a:extLst>
          </p:cNvPr>
          <p:cNvSpPr txBox="1"/>
          <p:nvPr/>
        </p:nvSpPr>
        <p:spPr>
          <a:xfrm>
            <a:off x="471052" y="1440873"/>
            <a:ext cx="535712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E1679E-732E-E74E-9DF3-CAC646F275D3}"/>
              </a:ext>
            </a:extLst>
          </p:cNvPr>
          <p:cNvSpPr txBox="1"/>
          <p:nvPr/>
        </p:nvSpPr>
        <p:spPr>
          <a:xfrm>
            <a:off x="471051" y="1953614"/>
            <a:ext cx="535711" cy="400110"/>
          </a:xfrm>
          <a:prstGeom prst="rect">
            <a:avLst/>
          </a:prstGeom>
          <a:solidFill>
            <a:srgbClr val="923D0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10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8F75511-5488-6148-82EE-77137CB29577}"/>
              </a:ext>
            </a:extLst>
          </p:cNvPr>
          <p:cNvSpPr txBox="1"/>
          <p:nvPr/>
        </p:nvSpPr>
        <p:spPr>
          <a:xfrm>
            <a:off x="0" y="0"/>
            <a:ext cx="2548182" cy="70788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Avenir Book" panose="02000503020000020003" pitchFamily="2" charset="0"/>
                <a:cs typeface="Arial" panose="020B0604020202020204" pitchFamily="34" charset="0"/>
              </a:rPr>
              <a:t>Conversion: distance</a:t>
            </a:r>
            <a:endParaRPr lang="en-US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08CDE6E-8A31-9F49-85D6-2D6CD9140D65}"/>
              </a:ext>
            </a:extLst>
          </p:cNvPr>
          <p:cNvGrpSpPr/>
          <p:nvPr/>
        </p:nvGrpSpPr>
        <p:grpSpPr>
          <a:xfrm>
            <a:off x="2611584" y="-9635"/>
            <a:ext cx="6858000" cy="6858000"/>
            <a:chOff x="2611584" y="-9635"/>
            <a:chExt cx="6858000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B34D3834-C945-A244-A26B-DBAFD623A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11584" y="-9635"/>
              <a:ext cx="6858000" cy="6858000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>
              <a:off x="3486684" y="3294879"/>
              <a:ext cx="373944" cy="0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3563598" y="2461186"/>
              <a:ext cx="363346" cy="128896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CF31804-B3B9-C947-9351-9499169E9A3D}"/>
                </a:ext>
              </a:extLst>
            </p:cNvPr>
            <p:cNvSpPr txBox="1"/>
            <p:nvPr/>
          </p:nvSpPr>
          <p:spPr>
            <a:xfrm>
              <a:off x="2611584" y="-9635"/>
              <a:ext cx="4652341" cy="830997"/>
            </a:xfrm>
            <a:prstGeom prst="rect">
              <a:avLst/>
            </a:prstGeom>
            <a:solidFill>
              <a:schemeClr val="bg1">
                <a:lumMod val="85000"/>
                <a:alpha val="90000"/>
              </a:schemeClr>
            </a:solidFill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What is 8.5 nm in other units? </a:t>
              </a:r>
            </a:p>
            <a:p>
              <a:r>
                <a:rPr lang="en-US" sz="2400" b="1" dirty="0">
                  <a:solidFill>
                    <a:srgbClr val="00B0F0"/>
                  </a:solidFill>
                  <a:latin typeface="Avenir Book" panose="02000503020000020003" pitchFamily="2" charset="0"/>
                </a:rPr>
                <a:t>8.5 nm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9.78 </a:t>
              </a:r>
              <a:r>
                <a:rPr lang="en-US" sz="2400" b="1" dirty="0" err="1">
                  <a:solidFill>
                    <a:srgbClr val="00B050"/>
                  </a:solidFill>
                  <a:latin typeface="Avenir Book" panose="02000503020000020003" pitchFamily="2" charset="0"/>
                </a:rPr>
                <a:t>sm</a:t>
              </a:r>
              <a:r>
                <a:rPr lang="en-US" sz="2400" b="1" dirty="0">
                  <a:solidFill>
                    <a:srgbClr val="00B050"/>
                  </a:solidFill>
                  <a:latin typeface="Avenir Book" panose="02000503020000020003" pitchFamily="2" charset="0"/>
                </a:rPr>
                <a:t> </a:t>
              </a:r>
              <a:r>
                <a:rPr lang="en-US" sz="2400" b="1" dirty="0">
                  <a:latin typeface="Avenir Book" panose="02000503020000020003" pitchFamily="2" charset="0"/>
                </a:rPr>
                <a:t>= </a:t>
              </a:r>
              <a:r>
                <a:rPr lang="en-US" sz="2400" b="1" dirty="0">
                  <a:solidFill>
                    <a:srgbClr val="FF0000"/>
                  </a:solidFill>
                  <a:latin typeface="Avenir Book" panose="02000503020000020003" pitchFamily="2" charset="0"/>
                </a:rPr>
                <a:t>15.74 km</a:t>
              </a:r>
              <a:endParaRPr lang="en-US" sz="2400" b="1" dirty="0">
                <a:solidFill>
                  <a:srgbClr val="00B050"/>
                </a:solidFill>
                <a:latin typeface="Avenir Book" panose="02000503020000020003" pitchFamily="2" charset="0"/>
              </a:endParaRPr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DAF6372B-FE20-7340-BC16-2B6332054858}"/>
                </a:ext>
              </a:extLst>
            </p:cNvPr>
            <p:cNvCxnSpPr>
              <a:cxnSpLocks/>
            </p:cNvCxnSpPr>
            <p:nvPr/>
          </p:nvCxnSpPr>
          <p:spPr>
            <a:xfrm>
              <a:off x="5828557" y="922947"/>
              <a:ext cx="0" cy="353875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35777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AC8250BD-3299-3E4E-A446-20449DB01718}"/>
              </a:ext>
            </a:extLst>
          </p:cNvPr>
          <p:cNvGrpSpPr/>
          <p:nvPr/>
        </p:nvGrpSpPr>
        <p:grpSpPr>
          <a:xfrm>
            <a:off x="2667000" y="0"/>
            <a:ext cx="6858000" cy="6858000"/>
            <a:chOff x="2667000" y="0"/>
            <a:chExt cx="6858000" cy="68580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C54596C-3835-1840-9CEF-73DAB6D0FFC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0"/>
              <a:ext cx="6858000" cy="6858000"/>
            </a:xfrm>
            <a:prstGeom prst="rect">
              <a:avLst/>
            </a:prstGeom>
          </p:spPr>
        </p:pic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1E7CC786-41AC-C842-8B47-76A86F86DF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60150" y="3985167"/>
              <a:ext cx="308830" cy="91177"/>
            </a:xfrm>
            <a:prstGeom prst="straightConnector1">
              <a:avLst/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B7776D6B-8848-E04D-AFD8-1F8AFA962F8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42516" y="2193727"/>
              <a:ext cx="189276" cy="259973"/>
            </a:xfrm>
            <a:prstGeom prst="straightConnector1">
              <a:avLst/>
            </a:prstGeom>
            <a:ln w="50800">
              <a:solidFill>
                <a:srgbClr val="00B0F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AAB5FD65-A6DB-3241-8FE9-64BAB4E31A4D}"/>
                </a:ext>
              </a:extLst>
            </p:cNvPr>
            <p:cNvCxnSpPr>
              <a:cxnSpLocks/>
            </p:cNvCxnSpPr>
            <p:nvPr/>
          </p:nvCxnSpPr>
          <p:spPr>
            <a:xfrm>
              <a:off x="4842132" y="1455893"/>
              <a:ext cx="143400" cy="313756"/>
            </a:xfrm>
            <a:prstGeom prst="straightConnector1">
              <a:avLst/>
            </a:prstGeom>
            <a:ln w="50800">
              <a:solidFill>
                <a:srgbClr val="00B05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2FDA434-427A-944D-8B49-A5F88B242DC3}"/>
                </a:ext>
              </a:extLst>
            </p:cNvPr>
            <p:cNvSpPr txBox="1"/>
            <p:nvPr/>
          </p:nvSpPr>
          <p:spPr>
            <a:xfrm>
              <a:off x="2667000" y="5226784"/>
              <a:ext cx="6858000" cy="163121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At </a:t>
              </a:r>
              <a:r>
                <a:rPr lang="en-US" sz="2000" b="1" dirty="0">
                  <a:solidFill>
                    <a:srgbClr val="00B050"/>
                  </a:solidFill>
                  <a:latin typeface="Avenir Book" panose="02000503020000020003" pitchFamily="2" charset="0"/>
                  <a:cs typeface="Arial" panose="020B0604020202020204" pitchFamily="34" charset="0"/>
                </a:rPr>
                <a:t>12,500 ft</a:t>
              </a:r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 and want to descent to sea level at </a:t>
              </a:r>
              <a:r>
                <a:rPr lang="en-US" sz="2000" b="1" dirty="0">
                  <a:solidFill>
                    <a:srgbClr val="00B0F0"/>
                  </a:solidFill>
                  <a:latin typeface="Avenir Book" panose="02000503020000020003" pitchFamily="2" charset="0"/>
                  <a:cs typeface="Arial" panose="020B0604020202020204" pitchFamily="34" charset="0"/>
                </a:rPr>
                <a:t>500 ft/min</a:t>
              </a:r>
              <a:endParaRPr lang="en-US" sz="2000" b="1" dirty="0">
                <a:latin typeface="Avenir Book" panose="02000503020000020003" pitchFamily="2" charset="0"/>
                <a:cs typeface="Arial" panose="020B0604020202020204" pitchFamily="34" charset="0"/>
              </a:endParaRPr>
            </a:p>
            <a:p>
              <a:endParaRPr lang="en-US" sz="2000" b="1" dirty="0">
                <a:latin typeface="Avenir Book" panose="02000503020000020003" pitchFamily="2" charset="0"/>
                <a:cs typeface="Arial" panose="020B0604020202020204" pitchFamily="34" charset="0"/>
              </a:endParaRPr>
            </a:p>
            <a:p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It will take 25 minutes (opposite          ) to descend</a:t>
              </a:r>
            </a:p>
            <a:p>
              <a:endParaRPr lang="en-US" sz="2000" b="1" dirty="0">
                <a:latin typeface="Avenir Book" panose="02000503020000020003" pitchFamily="2" charset="0"/>
                <a:cs typeface="Arial" panose="020B0604020202020204" pitchFamily="34" charset="0"/>
              </a:endParaRPr>
            </a:p>
            <a:p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At 180 knots [3 nm/min (180/60)]: start descent </a:t>
              </a:r>
              <a:r>
                <a:rPr lang="en-US" sz="2000" b="1" dirty="0">
                  <a:solidFill>
                    <a:srgbClr val="FF0000"/>
                  </a:solidFill>
                  <a:latin typeface="Avenir Book" panose="02000503020000020003" pitchFamily="2" charset="0"/>
                  <a:cs typeface="Arial" panose="020B0604020202020204" pitchFamily="34" charset="0"/>
                </a:rPr>
                <a:t>75 nm</a:t>
              </a:r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 out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78C6F89-B1CF-544A-8601-CAE22B2FE985}"/>
                </a:ext>
              </a:extLst>
            </p:cNvPr>
            <p:cNvSpPr txBox="1"/>
            <p:nvPr/>
          </p:nvSpPr>
          <p:spPr>
            <a:xfrm>
              <a:off x="6444561" y="5842337"/>
              <a:ext cx="535711" cy="400110"/>
            </a:xfrm>
            <a:prstGeom prst="rect">
              <a:avLst/>
            </a:prstGeom>
            <a:solidFill>
              <a:srgbClr val="923D04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latin typeface="Avenir Book" panose="02000503020000020003" pitchFamily="2" charset="0"/>
                  <a:cs typeface="Arial" panose="020B0604020202020204" pitchFamily="34" charset="0"/>
                </a:rPr>
                <a:t>10</a:t>
              </a:r>
              <a:endParaRPr lang="en-US" sz="2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92709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133</Words>
  <Application>Microsoft Macintosh PowerPoint</Application>
  <PresentationFormat>Widescreen</PresentationFormat>
  <Paragraphs>42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Book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Kudija</dc:creator>
  <cp:lastModifiedBy>Matthew Kudija</cp:lastModifiedBy>
  <cp:revision>11</cp:revision>
  <dcterms:created xsi:type="dcterms:W3CDTF">2020-07-18T18:54:00Z</dcterms:created>
  <dcterms:modified xsi:type="dcterms:W3CDTF">2020-09-25T19:30:46Z</dcterms:modified>
</cp:coreProperties>
</file>

<file path=docProps/thumbnail.jpeg>
</file>